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465" r:id="rId2"/>
    <p:sldId id="468" r:id="rId3"/>
    <p:sldId id="464" r:id="rId4"/>
    <p:sldId id="466" r:id="rId5"/>
    <p:sldId id="534" r:id="rId6"/>
    <p:sldId id="535" r:id="rId7"/>
    <p:sldId id="505" r:id="rId8"/>
    <p:sldId id="501" r:id="rId9"/>
    <p:sldId id="509" r:id="rId10"/>
    <p:sldId id="528" r:id="rId11"/>
    <p:sldId id="529" r:id="rId12"/>
    <p:sldId id="530" r:id="rId13"/>
    <p:sldId id="531" r:id="rId14"/>
    <p:sldId id="500" r:id="rId15"/>
    <p:sldId id="496" r:id="rId16"/>
    <p:sldId id="498" r:id="rId17"/>
    <p:sldId id="499" r:id="rId18"/>
    <p:sldId id="506" r:id="rId19"/>
    <p:sldId id="508" r:id="rId20"/>
    <p:sldId id="495" r:id="rId21"/>
    <p:sldId id="532" r:id="rId22"/>
    <p:sldId id="507" r:id="rId23"/>
    <p:sldId id="471" r:id="rId24"/>
    <p:sldId id="497" r:id="rId25"/>
    <p:sldId id="540" r:id="rId26"/>
    <p:sldId id="541" r:id="rId27"/>
    <p:sldId id="542" r:id="rId28"/>
    <p:sldId id="54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Cinformatica" initials="F" lastIdx="1" clrIdx="0">
    <p:extLst>
      <p:ext uri="{19B8F6BF-5375-455C-9EA6-DF929625EA0E}">
        <p15:presenceInfo xmlns:p15="http://schemas.microsoft.com/office/powerpoint/2012/main" userId="FCinformatic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  <a:srgbClr val="6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32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72FB8-D2B9-4E1C-B0F1-10387C182A0F}" type="datetimeFigureOut">
              <a:rPr lang="pt-BR" smtClean="0"/>
              <a:t>14/12/2024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52EA7-788F-4D9B-89E7-9493EDC922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142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8609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66841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8336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37617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65261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9452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8061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16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67724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17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15623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18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8071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19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345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60085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20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17469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21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974517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22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25853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23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916260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24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588832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25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34160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26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10938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27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61554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28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94399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91702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4666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5493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5416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9350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46472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6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9177B-166C-C040-B9C0-00A4ED1D54A9}" type="slidenum">
              <a:rPr lang="es-ES" smtClean="0"/>
              <a:pPr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05955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CF88-2408-412B-A0B8-291A590F9D24}" type="datetime10">
              <a:rPr lang="es-ES_tradnl" smtClean="0"/>
              <a:t>15:29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1359-7D7F-445E-BA90-DB6E9D1298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7278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2588C-8192-4AAC-88FC-FCEE969C4783}" type="datetime10">
              <a:rPr lang="es-ES_tradnl" smtClean="0"/>
              <a:t>15:29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1359-7D7F-445E-BA90-DB6E9D1298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40326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069F-0441-4C67-BD5A-95B8831E457F}" type="datetime10">
              <a:rPr lang="es-ES_tradnl" smtClean="0"/>
              <a:t>15:29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1359-7D7F-445E-BA90-DB6E9D1298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00921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20BB7-D0FB-4A10-91D7-3E89023C5A1F}" type="datetime10">
              <a:rPr lang="es-ES_tradnl" smtClean="0"/>
              <a:t>15:29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1359-7D7F-445E-BA90-DB6E9D1298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11809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A73D8-05E2-481B-966D-93651C8ACFF0}" type="datetime10">
              <a:rPr lang="es-ES_tradnl" smtClean="0"/>
              <a:t>15:29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1359-7D7F-445E-BA90-DB6E9D1298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2218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8E66-CBC3-43EF-A86D-D2252E599445}" type="datetime10">
              <a:rPr lang="es-ES_tradnl" smtClean="0"/>
              <a:t>15:29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1359-7D7F-445E-BA90-DB6E9D1298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4952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B41-EB2F-4E60-9C6F-57054908DBBC}" type="datetime10">
              <a:rPr lang="es-ES_tradnl" smtClean="0"/>
              <a:t>15:29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1359-7D7F-445E-BA90-DB6E9D1298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753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5756-E770-42D2-8E33-551FFF312384}" type="datetime10">
              <a:rPr lang="es-ES_tradnl" smtClean="0"/>
              <a:t>15:29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1359-7D7F-445E-BA90-DB6E9D1298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7958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F374-9487-4EB4-87AE-FFB2CB1251CD}" type="datetime10">
              <a:rPr lang="es-ES_tradnl" smtClean="0"/>
              <a:t>15:29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1359-7D7F-445E-BA90-DB6E9D1298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6555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ED8BE-A8EC-44B0-B2B6-8C2E1BDB7CB3}" type="datetime10">
              <a:rPr lang="es-ES_tradnl" smtClean="0"/>
              <a:t>15:29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1359-7D7F-445E-BA90-DB6E9D1298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95700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D2E3-6146-4551-A717-01C1A28B1D61}" type="datetime10">
              <a:rPr lang="es-ES_tradnl" smtClean="0"/>
              <a:t>15:29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1359-7D7F-445E-BA90-DB6E9D1298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64872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FEF9A-405E-43D2-A648-471A4CFD4C51}" type="datetime10">
              <a:rPr lang="es-ES_tradnl" smtClean="0"/>
              <a:t>15:29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21359-7D7F-445E-BA90-DB6E9D1298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7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43839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1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1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5720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52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52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19270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7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B7CCFFF3-38E4-4CFE-9547-6AC53CC525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000" y="1458000"/>
            <a:ext cx="5400000" cy="5400000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53121B3-D940-4545-B5F1-89F8A8FA1515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</p:spTree>
    <p:extLst>
      <p:ext uri="{BB962C8B-B14F-4D97-AF65-F5344CB8AC3E}">
        <p14:creationId xmlns:p14="http://schemas.microsoft.com/office/powerpoint/2010/main" val="23370596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38287"/>
            <a:ext cx="9144000" cy="2800767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Adriana Da Silva </a:t>
            </a: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“AGENTE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20E42ED-2EEC-4130-8A0D-F233187F67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0886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sp>
        <p:nvSpPr>
          <p:cNvPr id="7" name="CuadroTexto 3">
            <a:extLst>
              <a:ext uri="{FF2B5EF4-FFF2-40B4-BE49-F238E27FC236}">
                <a16:creationId xmlns:a16="http://schemas.microsoft.com/office/drawing/2014/main" id="{F85B8ED1-CB67-426D-8DF9-52BBED9F0C73}"/>
              </a:ext>
            </a:extLst>
          </p:cNvPr>
          <p:cNvSpPr txBox="1"/>
          <p:nvPr/>
        </p:nvSpPr>
        <p:spPr>
          <a:xfrm>
            <a:off x="0" y="1538287"/>
            <a:ext cx="9144000" cy="2800767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Taciana Waltemann </a:t>
            </a: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“AGENTE DA PAZ E SOLIDARIEDADE”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BD823E1-CED5-42C5-AE8F-E9EE8FEEBC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745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40448"/>
            <a:ext cx="9144000" cy="3724096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Mercuti De Moura Fernandes </a:t>
            </a: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“AGENTE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FC68C125-8DAD-488F-A4B5-B3823C4A8B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9018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40448"/>
            <a:ext cx="9144000" cy="3724096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Ezequiel Martins De Souza </a:t>
            </a: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“AGENTE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1355A6A-5102-4662-9382-3D4778AD4F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4021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69067"/>
            <a:ext cx="9144000" cy="2739211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Maicom Toscan da Silva 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“AGENTE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8BA056C-C1F8-45DC-84A6-A7AC6E80D9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0303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55810"/>
            <a:ext cx="9144000" cy="2739211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Patrícia Ribeiro Toscan 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“AGENTE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385BA88-EC4A-4A81-AEE7-05E8C71C85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029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48132"/>
            <a:ext cx="9144000" cy="3231654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Claudiomir Goldoni</a:t>
            </a:r>
          </a:p>
          <a:p>
            <a:pPr marL="0" lvl="1" algn="ctr">
              <a:defRPr/>
            </a:pP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“AGENTE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BFFD4D63-0BEA-4D97-B337-C13669C6C8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26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87890"/>
            <a:ext cx="9144000" cy="3231654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Rosangela Goldoni</a:t>
            </a:r>
          </a:p>
          <a:p>
            <a:pPr marL="0" lvl="1" algn="ctr">
              <a:defRPr/>
            </a:pP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“AGENTE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01A1A6E-559D-401C-B31C-DE2DCF120A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6767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42560"/>
            <a:ext cx="9144000" cy="2739211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Cleber C. Rosenthal 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“COMENDADOR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D380CBA-BBB9-4234-8F3D-5F13461398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312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57974"/>
            <a:ext cx="9144000" cy="3662541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Letícia G. Rosenthal Vieira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“COMENDADORA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60DDC3D-2539-4C7B-85DD-F30507647E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465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43839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1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1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5720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52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52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19270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7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3">
            <a:extLst>
              <a:ext uri="{FF2B5EF4-FFF2-40B4-BE49-F238E27FC236}">
                <a16:creationId xmlns:a16="http://schemas.microsoft.com/office/drawing/2014/main" id="{31B81790-DAA7-4041-8594-8C1F6DF750B0}"/>
              </a:ext>
            </a:extLst>
          </p:cNvPr>
          <p:cNvSpPr txBox="1"/>
          <p:nvPr/>
        </p:nvSpPr>
        <p:spPr>
          <a:xfrm>
            <a:off x="109332" y="2274838"/>
            <a:ext cx="8925338" cy="2308324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MOMENTO </a:t>
            </a:r>
          </a:p>
          <a:p>
            <a:pPr marL="0" lvl="1" algn="ctr">
              <a:defRPr/>
            </a:pP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</a:p>
          <a:p>
            <a:pPr marL="0" lvl="1" algn="ctr">
              <a:defRPr/>
            </a:pP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RECONHECIMENTO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E9026F16-6E96-4DAD-B951-FF3A7423F5DA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4CFFA0DE-F14B-4F47-90E7-4DC26CDC51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512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29314"/>
            <a:ext cx="9144000" cy="2739211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Paula F. Toledo L. Freitas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“COMENDADORA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F45B6A1F-AC84-4D27-8219-AC05A325D8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276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55812"/>
            <a:ext cx="9144000" cy="2739211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 Josué Carvalho Freitas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“COMENDADORA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6BF0FF4-9993-4E95-990F-E9F7A65892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1481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55815"/>
            <a:ext cx="9144000" cy="2739211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Marilene Cardoso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“COMENDADORA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0940A0B-97E4-4B63-988D-F36CBCC346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6411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39152"/>
            <a:ext cx="9144000" cy="3170099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Jucilei Lurdes Brunetto 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endParaRPr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“COMENDADORA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9C140A6-9B37-4164-966E-E39DFA9AFD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7756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18217"/>
            <a:ext cx="9144000" cy="3662541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José Sebastião Carini Lopes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“COMENDADOR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F4A44B3-6369-49D5-809A-622F89F53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2997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42563"/>
            <a:ext cx="9144000" cy="2739211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Vagner Machaski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“EMBAIXADOR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F4A44B3-6369-49D5-809A-622F89F53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678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42561"/>
            <a:ext cx="9144000" cy="2739211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Daniane Kirchhof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“EMBAIXADORA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F4A44B3-6369-49D5-809A-622F89F53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276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779826"/>
            <a:ext cx="9144000" cy="3139321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6600" b="1" dirty="0"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Parabéns </a:t>
            </a:r>
          </a:p>
          <a:p>
            <a:pPr marL="0" lvl="1" algn="ctr">
              <a:defRPr/>
            </a:pPr>
            <a:r>
              <a:rPr lang="pt-BR" sz="6600" b="1" dirty="0"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</a:p>
          <a:p>
            <a:pPr marL="0" lvl="1" algn="ctr">
              <a:defRPr/>
            </a:pPr>
            <a:r>
              <a:rPr lang="pt-BR" sz="6600" b="1" dirty="0"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todos!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F4A44B3-6369-49D5-809A-622F89F53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2279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786242"/>
            <a:ext cx="9144000" cy="3046988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RECONHECIMENTO E GRATIDÃO</a:t>
            </a:r>
          </a:p>
          <a:p>
            <a:pPr marL="0" lvl="1" algn="ctr">
              <a:defRPr/>
            </a:pPr>
            <a:endParaRPr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AOS ESTIMADOS</a:t>
            </a:r>
          </a:p>
          <a:p>
            <a:pPr marL="0" lvl="1" algn="ctr">
              <a:defRPr/>
            </a:pPr>
            <a:endParaRPr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Pastor Valdir e Pastora Dulce 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4000" b="1" spc="38" dirty="0">
                <a:ln w="1143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CHAPLAINCY MINISTRY 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87DCD6ED-F870-49E5-B8A5-1F1153CF1C71}"/>
              </a:ext>
            </a:extLst>
          </p:cNvPr>
          <p:cNvSpPr/>
          <p:nvPr/>
        </p:nvSpPr>
        <p:spPr>
          <a:xfrm>
            <a:off x="0" y="110521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REGIONAL SERRA</a:t>
            </a:r>
          </a:p>
        </p:txBody>
      </p:sp>
    </p:spTree>
    <p:extLst>
      <p:ext uri="{BB962C8B-B14F-4D97-AF65-F5344CB8AC3E}">
        <p14:creationId xmlns:p14="http://schemas.microsoft.com/office/powerpoint/2010/main" val="28705280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43839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1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1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5720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52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52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19270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7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3">
            <a:extLst>
              <a:ext uri="{FF2B5EF4-FFF2-40B4-BE49-F238E27FC236}">
                <a16:creationId xmlns:a16="http://schemas.microsoft.com/office/drawing/2014/main" id="{31B81790-DAA7-4041-8594-8C1F6DF750B0}"/>
              </a:ext>
            </a:extLst>
          </p:cNvPr>
          <p:cNvSpPr txBox="1"/>
          <p:nvPr/>
        </p:nvSpPr>
        <p:spPr>
          <a:xfrm>
            <a:off x="109332" y="2344088"/>
            <a:ext cx="8925338" cy="2169825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4500" b="1" dirty="0">
                <a:latin typeface="Arial" panose="020B0604020202020204" pitchFamily="34" charset="0"/>
                <a:cs typeface="Arial" panose="020B0604020202020204" pitchFamily="34" charset="0"/>
              </a:rPr>
              <a:t>Inicialmente, o que é à </a:t>
            </a:r>
          </a:p>
          <a:p>
            <a:pPr marL="0" lvl="1" algn="ctr">
              <a:defRPr/>
            </a:pPr>
            <a:endParaRPr lang="pt-BR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4500" b="1" dirty="0">
                <a:latin typeface="Arial" panose="020B0604020202020204" pitchFamily="34" charset="0"/>
                <a:cs typeface="Arial" panose="020B0604020202020204" pitchFamily="34" charset="0"/>
              </a:rPr>
              <a:t>OAPAZ?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657468C0-7CA9-42F7-A038-5210DF4E9F25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7C678396-3DB5-4F40-9D18-C0EADFAFDB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1593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43839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1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1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5720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52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52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19270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7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3">
            <a:extLst>
              <a:ext uri="{FF2B5EF4-FFF2-40B4-BE49-F238E27FC236}">
                <a16:creationId xmlns:a16="http://schemas.microsoft.com/office/drawing/2014/main" id="{31B81790-DAA7-4041-8594-8C1F6DF750B0}"/>
              </a:ext>
            </a:extLst>
          </p:cNvPr>
          <p:cNvSpPr txBox="1"/>
          <p:nvPr/>
        </p:nvSpPr>
        <p:spPr>
          <a:xfrm>
            <a:off x="218660" y="1542577"/>
            <a:ext cx="8825949" cy="3693319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OAPAZ</a:t>
            </a:r>
          </a:p>
          <a:p>
            <a:pPr marL="0" lvl="1" algn="just">
              <a:defRPr/>
            </a:pP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Instituição devidamente registrada e reconhecida dentro do âmbito nacional por sua atuação em trabalhos sociais e outorga de títulos de reconhecimento e honra ao mérito. 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3E9FE750-70FE-4DA8-8113-F02838B99F2E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EA2BDE71-6BAA-4A0F-B991-3BA190850A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97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43839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1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1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5720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52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52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19270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7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3">
            <a:extLst>
              <a:ext uri="{FF2B5EF4-FFF2-40B4-BE49-F238E27FC236}">
                <a16:creationId xmlns:a16="http://schemas.microsoft.com/office/drawing/2014/main" id="{31B81790-DAA7-4041-8594-8C1F6DF750B0}"/>
              </a:ext>
            </a:extLst>
          </p:cNvPr>
          <p:cNvSpPr txBox="1"/>
          <p:nvPr/>
        </p:nvSpPr>
        <p:spPr>
          <a:xfrm>
            <a:off x="218661" y="1537912"/>
            <a:ext cx="8694416" cy="4524315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just">
              <a:defRPr/>
            </a:pP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Títulos emitidos pela OAPAZ para pessoa física ou jurídica.</a:t>
            </a:r>
          </a:p>
          <a:p>
            <a:pPr marL="0" lvl="1" algn="just">
              <a:defRPr/>
            </a:pPr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457200" algn="just">
              <a:buFont typeface="Wingdings" panose="05000000000000000000" pitchFamily="2" charset="2"/>
              <a:buChar char="ü"/>
              <a:defRPr/>
            </a:pP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Agente virtual (atua nas redes sociais)</a:t>
            </a:r>
          </a:p>
          <a:p>
            <a:pPr lvl="1" indent="-457200" algn="just">
              <a:buFont typeface="Wingdings" panose="05000000000000000000" pitchFamily="2" charset="2"/>
              <a:buChar char="ü"/>
              <a:defRPr/>
            </a:pP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Agente terapeuta (Mediante curso gratuito, atua na prevenção e assistência)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3E9FE750-70FE-4DA8-8113-F02838B99F2E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</p:spTree>
    <p:extLst>
      <p:ext uri="{BB962C8B-B14F-4D97-AF65-F5344CB8AC3E}">
        <p14:creationId xmlns:p14="http://schemas.microsoft.com/office/powerpoint/2010/main" val="273590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43839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1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1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5720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52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52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19270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7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3">
            <a:extLst>
              <a:ext uri="{FF2B5EF4-FFF2-40B4-BE49-F238E27FC236}">
                <a16:creationId xmlns:a16="http://schemas.microsoft.com/office/drawing/2014/main" id="{31B81790-DAA7-4041-8594-8C1F6DF750B0}"/>
              </a:ext>
            </a:extLst>
          </p:cNvPr>
          <p:cNvSpPr txBox="1"/>
          <p:nvPr/>
        </p:nvSpPr>
        <p:spPr>
          <a:xfrm>
            <a:off x="218661" y="1577663"/>
            <a:ext cx="8694416" cy="4524315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571500" lvl="1" indent="-571500" algn="just">
              <a:buFont typeface="Wingdings" panose="05000000000000000000" pitchFamily="2" charset="2"/>
              <a:buChar char="ü"/>
              <a:defRPr/>
            </a:pP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Agente da Paz e Solidariedade</a:t>
            </a:r>
          </a:p>
          <a:p>
            <a:pPr marL="571500" lvl="1" indent="-571500" algn="just">
              <a:buFont typeface="Wingdings" panose="05000000000000000000" pitchFamily="2" charset="2"/>
              <a:buChar char="ü"/>
              <a:defRPr/>
            </a:pP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Comendador da Paz e Solidariedade</a:t>
            </a:r>
          </a:p>
          <a:p>
            <a:pPr marL="571500" lvl="1" indent="-571500" algn="just">
              <a:buFont typeface="Wingdings" panose="05000000000000000000" pitchFamily="2" charset="2"/>
              <a:buChar char="ü"/>
              <a:defRPr/>
            </a:pP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Embaixador da Paz e Solidariedade</a:t>
            </a:r>
          </a:p>
          <a:p>
            <a:pPr marL="571500" lvl="1" indent="-571500" algn="just">
              <a:buFont typeface="Wingdings" panose="05000000000000000000" pitchFamily="2" charset="2"/>
              <a:buChar char="ü"/>
              <a:defRPr/>
            </a:pP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Empresa, instituição ou outros Amigas das causas sociais </a:t>
            </a:r>
          </a:p>
          <a:p>
            <a:pPr marL="571500" lvl="1" indent="-571500" algn="just">
              <a:buFont typeface="Wingdings" panose="05000000000000000000" pitchFamily="2" charset="2"/>
              <a:buChar char="ü"/>
              <a:defRPr/>
            </a:pP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Diretor Regional, Estadual ou Nacional da OAPAZ</a:t>
            </a:r>
          </a:p>
          <a:p>
            <a:pPr marL="571500" lvl="1" indent="-571500" algn="just">
              <a:buFont typeface="Wingdings" panose="05000000000000000000" pitchFamily="2" charset="2"/>
              <a:buChar char="ü"/>
              <a:defRPr/>
            </a:pP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Medalhas de Honra ao Mérito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3E9FE750-70FE-4DA8-8113-F02838B99F2E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</p:spTree>
    <p:extLst>
      <p:ext uri="{BB962C8B-B14F-4D97-AF65-F5344CB8AC3E}">
        <p14:creationId xmlns:p14="http://schemas.microsoft.com/office/powerpoint/2010/main" val="30525325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42564"/>
            <a:ext cx="9144000" cy="2739211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Nilton C. S. Machado 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“AGENTE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D6DA90E-8F7C-492F-91D8-BFDF4A0A1E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10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42563"/>
            <a:ext cx="9144000" cy="2739211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Claudete A. S. Belo 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“AGENTE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752904E-AD82-4FA7-AEA0-0AD9205026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0421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237382" y="2834615"/>
            <a:ext cx="8669237" cy="1591380"/>
          </a:xfrm>
          <a:prstGeom prst="rect">
            <a:avLst/>
          </a:prstGeom>
        </p:spPr>
        <p:txBody>
          <a:bodyPr vert="horz" lIns="82296" tIns="41148" rIns="82296" bIns="41148" rtlCol="0">
            <a:no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0770" y="857250"/>
            <a:ext cx="8262461" cy="843275"/>
          </a:xfrm>
          <a:prstGeom prst="rect">
            <a:avLst/>
          </a:prstGeom>
          <a:ln>
            <a:noFill/>
          </a:ln>
        </p:spPr>
        <p:txBody>
          <a:bodyPr vert="horz" lIns="82296" tIns="0" rIns="82296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</a:t>
            </a:r>
          </a:p>
          <a:p>
            <a:r>
              <a:rPr lang="es-ES" sz="2800" spc="45" dirty="0">
                <a:ln w="11430"/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237F9D9-15A3-4BF4-AB1A-4F6B1334A50E}"/>
              </a:ext>
            </a:extLst>
          </p:cNvPr>
          <p:cNvSpPr txBox="1">
            <a:spLocks/>
          </p:cNvSpPr>
          <p:nvPr/>
        </p:nvSpPr>
        <p:spPr>
          <a:xfrm>
            <a:off x="109331" y="1673494"/>
            <a:ext cx="8925339" cy="311951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pPr algn="just"/>
            <a:endParaRPr lang="es-ES" sz="2800" spc="38" dirty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3">
            <a:extLst>
              <a:ext uri="{FF2B5EF4-FFF2-40B4-BE49-F238E27FC236}">
                <a16:creationId xmlns:a16="http://schemas.microsoft.com/office/drawing/2014/main" id="{B622504B-2794-4112-B262-2B61932F91EA}"/>
              </a:ext>
            </a:extLst>
          </p:cNvPr>
          <p:cNvSpPr txBox="1"/>
          <p:nvPr/>
        </p:nvSpPr>
        <p:spPr>
          <a:xfrm>
            <a:off x="0" y="1540448"/>
            <a:ext cx="9144000" cy="3724096"/>
          </a:xfrm>
          <a:prstGeom prst="rect">
            <a:avLst/>
          </a:prstGeom>
          <a:noFill/>
        </p:spPr>
        <p:txBody>
          <a:bodyPr vert="horz" wrap="square" numCol="1" rtlCol="0" anchor="ctr">
            <a:spAutoFit/>
          </a:bodyPr>
          <a:lstStyle/>
          <a:p>
            <a:pPr marL="0" lvl="1" algn="ctr">
              <a:defRPr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OAPAZ no exercício de suas atribuições reconhece a:</a:t>
            </a:r>
          </a:p>
          <a:p>
            <a:pPr marL="0" lvl="1" algn="ctr"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Ligiane D. De Almeida Neves</a:t>
            </a:r>
          </a:p>
          <a:p>
            <a:pPr marL="0" lvl="1" algn="ctr"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“AGENTE DA PAZ E SOLIDARIEDADE”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5252F58-1ED0-4306-89B5-3DE532BB204C}"/>
              </a:ext>
            </a:extLst>
          </p:cNvPr>
          <p:cNvSpPr txBox="1">
            <a:spLocks/>
          </p:cNvSpPr>
          <p:nvPr/>
        </p:nvSpPr>
        <p:spPr>
          <a:xfrm>
            <a:off x="0" y="660311"/>
            <a:ext cx="9144000" cy="370976"/>
          </a:xfrm>
          <a:prstGeom prst="rect">
            <a:avLst/>
          </a:prstGeom>
          <a:ln>
            <a:noFill/>
          </a:ln>
        </p:spPr>
        <p:txBody>
          <a:bodyPr vert="horz" lIns="68580" tIns="0" rIns="68580" bIns="0" rtlCol="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r>
              <a:rPr lang="es-ES" sz="2800" b="1" spc="38" dirty="0">
                <a:ln w="11430"/>
                <a:solidFill>
                  <a:srgbClr val="008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ORDEM DOS AGENTES DA PAZ E SOLIDARIEDADE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5E57489-9ECF-47F2-B4EC-238AEB4CE5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418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538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7935</TotalTime>
  <Words>833</Words>
  <Application>Microsoft Office PowerPoint</Application>
  <PresentationFormat>Apresentação na tela (4:3)</PresentationFormat>
  <Paragraphs>236</Paragraphs>
  <Slides>28</Slides>
  <Notes>28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Antioquia_Achsa</dc:creator>
  <cp:lastModifiedBy>Capelão Machaski</cp:lastModifiedBy>
  <cp:revision>376</cp:revision>
  <dcterms:created xsi:type="dcterms:W3CDTF">2018-10-08T12:58:04Z</dcterms:created>
  <dcterms:modified xsi:type="dcterms:W3CDTF">2024-12-14T18:30:41Z</dcterms:modified>
</cp:coreProperties>
</file>